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51411E5-029F-4012-8B7E-A9043BFEF31F}" type="datetimeFigureOut">
              <a:rPr lang="fr-FR" smtClean="0"/>
              <a:pPr/>
              <a:t>27/02/2017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0222740-A1DD-47B7-A100-47E5F7570F6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1E5-029F-4012-8B7E-A9043BFEF31F}" type="datetimeFigureOut">
              <a:rPr lang="fr-FR" smtClean="0"/>
              <a:pPr/>
              <a:t>27/02/2017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2740-A1DD-47B7-A100-47E5F7570F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1E5-029F-4012-8B7E-A9043BFEF31F}" type="datetimeFigureOut">
              <a:rPr lang="fr-FR" smtClean="0"/>
              <a:pPr/>
              <a:t>27/02/2017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2740-A1DD-47B7-A100-47E5F7570F6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1E5-029F-4012-8B7E-A9043BFEF31F}" type="datetimeFigureOut">
              <a:rPr lang="fr-FR" smtClean="0"/>
              <a:pPr/>
              <a:t>27/02/2017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2740-A1DD-47B7-A100-47E5F7570F6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51411E5-029F-4012-8B7E-A9043BFEF31F}" type="datetimeFigureOut">
              <a:rPr lang="fr-FR" smtClean="0"/>
              <a:pPr/>
              <a:t>27/02/2017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0222740-A1DD-47B7-A100-47E5F7570F6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1E5-029F-4012-8B7E-A9043BFEF31F}" type="datetimeFigureOut">
              <a:rPr lang="fr-FR" smtClean="0"/>
              <a:pPr/>
              <a:t>27/02/2017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2740-A1DD-47B7-A100-47E5F7570F6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1E5-029F-4012-8B7E-A9043BFEF31F}" type="datetimeFigureOut">
              <a:rPr lang="fr-FR" smtClean="0"/>
              <a:pPr/>
              <a:t>27/02/2017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2740-A1DD-47B7-A100-47E5F7570F6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1E5-029F-4012-8B7E-A9043BFEF31F}" type="datetimeFigureOut">
              <a:rPr lang="fr-FR" smtClean="0"/>
              <a:pPr/>
              <a:t>27/02/2017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2740-A1DD-47B7-A100-47E5F7570F6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1E5-029F-4012-8B7E-A9043BFEF31F}" type="datetimeFigureOut">
              <a:rPr lang="fr-FR" smtClean="0"/>
              <a:pPr/>
              <a:t>27/02/2017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2740-A1DD-47B7-A100-47E5F7570F6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1E5-029F-4012-8B7E-A9043BFEF31F}" type="datetimeFigureOut">
              <a:rPr lang="fr-FR" smtClean="0"/>
              <a:pPr/>
              <a:t>27/02/2017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2740-A1DD-47B7-A100-47E5F7570F6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1E5-029F-4012-8B7E-A9043BFEF31F}" type="datetimeFigureOut">
              <a:rPr lang="fr-FR" smtClean="0"/>
              <a:pPr/>
              <a:t>27/02/2017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2740-A1DD-47B7-A100-47E5F7570F6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1411E5-029F-4012-8B7E-A9043BFEF31F}" type="datetimeFigureOut">
              <a:rPr lang="fr-FR" smtClean="0"/>
              <a:pPr/>
              <a:t>27/02/2017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222740-A1DD-47B7-A100-47E5F7570F6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Double licence Sciences-Politiques/ Histoire à la Sorbonne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Gwendal Mélyon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Bac ES en 2014</a:t>
            </a:r>
          </a:p>
          <a:p>
            <a:r>
              <a:rPr lang="fr-FR" dirty="0" smtClean="0"/>
              <a:t>Spécialité sciences politiques</a:t>
            </a:r>
          </a:p>
          <a:p>
            <a:r>
              <a:rPr lang="fr-FR" dirty="0" smtClean="0"/>
              <a:t>Mention TB</a:t>
            </a:r>
          </a:p>
          <a:p>
            <a:r>
              <a:rPr lang="fr-FR" dirty="0" smtClean="0"/>
              <a:t>Sélection sur APB</a:t>
            </a:r>
          </a:p>
          <a:p>
            <a:r>
              <a:rPr lang="fr-FR" dirty="0" smtClean="0"/>
              <a:t>Lettre  de motivation: intérêt, notes, </a:t>
            </a:r>
            <a:r>
              <a:rPr lang="fr-FR" b="1" dirty="0" smtClean="0"/>
              <a:t>projet professionnel , projet scolaire</a:t>
            </a:r>
            <a:endParaRPr lang="fr-FR" dirty="0" smtClean="0"/>
          </a:p>
          <a:p>
            <a:r>
              <a:rPr lang="fr-FR" dirty="0" smtClean="0"/>
              <a:t>Lettre de recommandation en bonus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Histoire – sciences politiques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Culture générale</a:t>
            </a:r>
          </a:p>
          <a:p>
            <a:r>
              <a:rPr lang="fr-FR" dirty="0" smtClean="0"/>
              <a:t>4 périodes de l’histoire (spécialisation)</a:t>
            </a:r>
          </a:p>
          <a:p>
            <a:r>
              <a:rPr lang="fr-FR" dirty="0" smtClean="0"/>
              <a:t>Méthode</a:t>
            </a:r>
          </a:p>
          <a:p>
            <a:r>
              <a:rPr lang="fr-FR" dirty="0" smtClean="0"/>
              <a:t>Relations internationales, sociologie politique, administration publique, communication …</a:t>
            </a:r>
          </a:p>
          <a:p>
            <a:endParaRPr lang="fr-FR" dirty="0"/>
          </a:p>
          <a:p>
            <a:pPr>
              <a:buNone/>
            </a:pPr>
            <a:r>
              <a:rPr lang="fr-FR" dirty="0" smtClean="0"/>
              <a:t>		Diplomatie, journalisme, recherche, administration publique, UE, enseignement…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Flèche droite 3"/>
          <p:cNvSpPr/>
          <p:nvPr/>
        </p:nvSpPr>
        <p:spPr>
          <a:xfrm>
            <a:off x="755576" y="4077072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double- licences en sciences sociales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Histoire-Sciences politiques</a:t>
            </a:r>
          </a:p>
          <a:p>
            <a:r>
              <a:rPr lang="fr-FR" dirty="0" smtClean="0"/>
              <a:t>Histoire-Droit</a:t>
            </a:r>
          </a:p>
          <a:p>
            <a:r>
              <a:rPr lang="fr-FR" dirty="0" smtClean="0"/>
              <a:t>Droit- Histoire de l’art</a:t>
            </a:r>
          </a:p>
          <a:p>
            <a:r>
              <a:rPr lang="fr-FR" dirty="0" smtClean="0"/>
              <a:t>Philo- Sciences po</a:t>
            </a:r>
          </a:p>
          <a:p>
            <a:r>
              <a:rPr lang="fr-FR" dirty="0" smtClean="0"/>
              <a:t>Histoire-Histoire de l’art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L’université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Vie étudiante</a:t>
            </a:r>
          </a:p>
          <a:p>
            <a:r>
              <a:rPr lang="fr-FR" dirty="0"/>
              <a:t> </a:t>
            </a:r>
            <a:r>
              <a:rPr lang="fr-FR" dirty="0" smtClean="0"/>
              <a:t>Associations, AS, activités extrascolaires</a:t>
            </a:r>
          </a:p>
          <a:p>
            <a:r>
              <a:rPr lang="fr-FR" dirty="0" smtClean="0"/>
              <a:t>Autonomie, réseau, organisation, culture</a:t>
            </a:r>
          </a:p>
          <a:p>
            <a:r>
              <a:rPr lang="fr-FR" dirty="0" smtClean="0"/>
              <a:t>Stage</a:t>
            </a:r>
          </a:p>
          <a:p>
            <a:endParaRPr lang="fr-FR" dirty="0"/>
          </a:p>
          <a:p>
            <a:r>
              <a:rPr lang="fr-FR" dirty="0" smtClean="0"/>
              <a:t>Travail personnel</a:t>
            </a:r>
          </a:p>
          <a:p>
            <a:endParaRPr lang="fr-FR" dirty="0"/>
          </a:p>
          <a:p>
            <a:r>
              <a:rPr lang="fr-FR" dirty="0"/>
              <a:t>g</a:t>
            </a:r>
            <a:r>
              <a:rPr lang="fr-FR" dirty="0" smtClean="0"/>
              <a:t>wendal.melyon@gmail.com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53</TotalTime>
  <Words>106</Words>
  <Application>Microsoft Office PowerPoint</Application>
  <PresentationFormat>Affichage à l'écran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Origine</vt:lpstr>
      <vt:lpstr>Double licence Sciences-Politiques/ Histoire à la Sorbonne</vt:lpstr>
      <vt:lpstr>Parcours</vt:lpstr>
      <vt:lpstr>Histoire – sciences politiques</vt:lpstr>
      <vt:lpstr>Les double- licences en sciences sociales</vt:lpstr>
      <vt:lpstr>L’université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licence Sciences-Politiques/ Histoire à la Sorbonne</dc:title>
  <dc:creator>Gwendal</dc:creator>
  <cp:lastModifiedBy>secprovadj</cp:lastModifiedBy>
  <cp:revision>6</cp:revision>
  <dcterms:created xsi:type="dcterms:W3CDTF">2017-02-24T18:15:28Z</dcterms:created>
  <dcterms:modified xsi:type="dcterms:W3CDTF">2017-02-27T08:11:12Z</dcterms:modified>
</cp:coreProperties>
</file>